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020202"/>
    <a:srgbClr val="BE9178"/>
    <a:srgbClr val="DDA28D"/>
    <a:srgbClr val="560E02"/>
    <a:srgbClr val="C8A672"/>
    <a:srgbClr val="FDE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91" d="100"/>
          <a:sy n="91" d="100"/>
        </p:scale>
        <p:origin x="2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3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6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3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3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3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8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5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8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3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8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8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4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5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A23FA-22CE-D44A-8AB0-972D26439E0D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D4D60D-1664-8848-BE29-F6C95B4D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9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543368-DAE7-1DC0-1A69-5BB273E51190}"/>
              </a:ext>
            </a:extLst>
          </p:cNvPr>
          <p:cNvSpPr/>
          <p:nvPr/>
        </p:nvSpPr>
        <p:spPr>
          <a:xfrm>
            <a:off x="717632" y="636608"/>
            <a:ext cx="5243332" cy="6655443"/>
          </a:xfrm>
          <a:prstGeom prst="rect">
            <a:avLst/>
          </a:prstGeom>
          <a:solidFill>
            <a:srgbClr val="C8A6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box of soap&#10;&#10;Description automatically generated">
            <a:extLst>
              <a:ext uri="{FF2B5EF4-FFF2-40B4-BE49-F238E27FC236}">
                <a16:creationId xmlns:a16="http://schemas.microsoft.com/office/drawing/2014/main" id="{983AE474-F5DA-48EF-49D4-D90DAF66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10" y="2976679"/>
            <a:ext cx="3456777" cy="197530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17583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15104-B73F-2740-E7B7-102904846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2F450E-FB95-25CE-DA6E-3E31D4FF6EA1}"/>
              </a:ext>
            </a:extLst>
          </p:cNvPr>
          <p:cNvSpPr/>
          <p:nvPr/>
        </p:nvSpPr>
        <p:spPr>
          <a:xfrm>
            <a:off x="717632" y="636608"/>
            <a:ext cx="5243332" cy="6655443"/>
          </a:xfrm>
          <a:prstGeom prst="rect">
            <a:avLst/>
          </a:prstGeom>
          <a:solidFill>
            <a:srgbClr val="BE91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2A0A4-A875-7FE1-368F-7E8B80F41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67" t="8457" r="4767" b="8457"/>
          <a:stretch/>
        </p:blipFill>
        <p:spPr>
          <a:xfrm>
            <a:off x="1808948" y="2976678"/>
            <a:ext cx="3060701" cy="197530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72073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72405-F28A-84F8-7F74-9573F1D2F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C70035-6713-9328-36C2-1B0619E47D26}"/>
              </a:ext>
            </a:extLst>
          </p:cNvPr>
          <p:cNvSpPr/>
          <p:nvPr/>
        </p:nvSpPr>
        <p:spPr>
          <a:xfrm>
            <a:off x="717632" y="636608"/>
            <a:ext cx="5243332" cy="6655443"/>
          </a:xfrm>
          <a:prstGeom prst="rect">
            <a:avLst/>
          </a:prstGeom>
          <a:solidFill>
            <a:srgbClr val="560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34F0A-8B57-A40A-EE6D-DF6E06DC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3" t="8027" r="2703" b="8027"/>
          <a:stretch/>
        </p:blipFill>
        <p:spPr>
          <a:xfrm>
            <a:off x="1739098" y="3004829"/>
            <a:ext cx="3200400" cy="191900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410733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B08B1-F3E8-3709-2699-F550075BA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968F96-1842-26C9-D3DD-AF3B2283E1DD}"/>
              </a:ext>
            </a:extLst>
          </p:cNvPr>
          <p:cNvSpPr/>
          <p:nvPr/>
        </p:nvSpPr>
        <p:spPr>
          <a:xfrm rot="16200000">
            <a:off x="1279688" y="-829171"/>
            <a:ext cx="4298623" cy="6408192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B98A3-74AE-A3FC-C06F-2671A5E2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33949" y="1215430"/>
            <a:ext cx="2177274" cy="2177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F5781-5B21-1943-A24A-0BDB11D1AA68}"/>
              </a:ext>
            </a:extLst>
          </p:cNvPr>
          <p:cNvSpPr txBox="1"/>
          <p:nvPr/>
        </p:nvSpPr>
        <p:spPr>
          <a:xfrm rot="16200000">
            <a:off x="3149744" y="1609994"/>
            <a:ext cx="23958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Gingerbeef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Soap (4 bars, 2/8/25)		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	152g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NaOH	54.19g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Oils	400g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Gingerbread Cookie fragrance	14g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Bentonite Clay	1tbs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E07C2F-2BEA-9EF2-ED51-0B5466632CDE}"/>
              </a:ext>
            </a:extLst>
          </p:cNvPr>
          <p:cNvSpPr/>
          <p:nvPr/>
        </p:nvSpPr>
        <p:spPr>
          <a:xfrm rot="16200000">
            <a:off x="1279687" y="3493838"/>
            <a:ext cx="4298623" cy="6408192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269E17-0F7B-1E50-4890-82345923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33948" y="5538439"/>
            <a:ext cx="2177274" cy="21772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551E9B-CE94-18F6-E729-18FC17601156}"/>
              </a:ext>
            </a:extLst>
          </p:cNvPr>
          <p:cNvSpPr txBox="1"/>
          <p:nvPr/>
        </p:nvSpPr>
        <p:spPr>
          <a:xfrm rot="16200000">
            <a:off x="3149743" y="5933003"/>
            <a:ext cx="23958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Gingerbeef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Soap (4 bars, 2/8/25)		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	152g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NaOH	54.19g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Oils	400g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Gingerbread Cookie fragrance	14g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Bentonite Clay	1tbs</a:t>
            </a:r>
          </a:p>
        </p:txBody>
      </p:sp>
    </p:spTree>
    <p:extLst>
      <p:ext uri="{BB962C8B-B14F-4D97-AF65-F5344CB8AC3E}">
        <p14:creationId xmlns:p14="http://schemas.microsoft.com/office/powerpoint/2010/main" val="61480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E61E4-5F12-84C1-645E-73EA64CBE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F4D55D-64C3-E9A6-C398-BD2FA918E04D}"/>
              </a:ext>
            </a:extLst>
          </p:cNvPr>
          <p:cNvSpPr/>
          <p:nvPr/>
        </p:nvSpPr>
        <p:spPr>
          <a:xfrm rot="16200000">
            <a:off x="1143000" y="-114300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AE067-38CF-6E1B-B046-2262AC37C10A}"/>
              </a:ext>
            </a:extLst>
          </p:cNvPr>
          <p:cNvSpPr txBox="1"/>
          <p:nvPr/>
        </p:nvSpPr>
        <p:spPr>
          <a:xfrm rot="16200000">
            <a:off x="3149744" y="1609994"/>
            <a:ext cx="23958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Gingerbeef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Soap (4 bars, 2/8/25)		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Water	152g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	54.19g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Oils	400g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Gingerbread Cookie fragrance	14g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Bentonite Clay	1tbs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4CDC7-24D2-0A79-64ED-09D9E1499C1F}"/>
              </a:ext>
            </a:extLst>
          </p:cNvPr>
          <p:cNvGrpSpPr/>
          <p:nvPr/>
        </p:nvGrpSpPr>
        <p:grpSpPr>
          <a:xfrm rot="16200000">
            <a:off x="1266697" y="1204380"/>
            <a:ext cx="2211421" cy="2113185"/>
            <a:chOff x="1111579" y="651176"/>
            <a:chExt cx="2240544" cy="214101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D5E83A-7920-93D5-F955-7D5FE227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579" y="1428286"/>
              <a:ext cx="2240544" cy="13639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C814AB-8238-E58F-5048-F63F7740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84635">
              <a:off x="1370090" y="651176"/>
              <a:ext cx="1679456" cy="91001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793BC-64D0-49FB-6A0A-2095844C638A}"/>
              </a:ext>
            </a:extLst>
          </p:cNvPr>
          <p:cNvSpPr/>
          <p:nvPr/>
        </p:nvSpPr>
        <p:spPr>
          <a:xfrm rot="16200000">
            <a:off x="1142999" y="342900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48C63-020E-4853-CD04-622CD7B5644A}"/>
              </a:ext>
            </a:extLst>
          </p:cNvPr>
          <p:cNvSpPr txBox="1"/>
          <p:nvPr/>
        </p:nvSpPr>
        <p:spPr>
          <a:xfrm rot="16200000">
            <a:off x="3149743" y="6181994"/>
            <a:ext cx="23958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Gingerbeef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Soap (4 bars, 2/8/25)		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Water	152g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	54.19g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Oils	400g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Gingerbread Cookie fragrance	14g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Bentonite Clay	1tbs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3CC485-EAD2-8226-BC36-401F41679128}"/>
              </a:ext>
            </a:extLst>
          </p:cNvPr>
          <p:cNvGrpSpPr/>
          <p:nvPr/>
        </p:nvGrpSpPr>
        <p:grpSpPr>
          <a:xfrm rot="16200000">
            <a:off x="1266696" y="5776380"/>
            <a:ext cx="2211421" cy="2113185"/>
            <a:chOff x="1111579" y="651176"/>
            <a:chExt cx="2240544" cy="21410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532EF38-A567-A518-9FE9-14C56B38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579" y="1428286"/>
              <a:ext cx="2240544" cy="136390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98AE21-85C9-3739-5FB3-E85AC40F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84635">
              <a:off x="1370090" y="651176"/>
              <a:ext cx="1679456" cy="91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01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A1D9E-F899-BA2E-0585-011BE457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31600-490C-16EC-2C77-8475E9437ECF}"/>
              </a:ext>
            </a:extLst>
          </p:cNvPr>
          <p:cNvSpPr/>
          <p:nvPr/>
        </p:nvSpPr>
        <p:spPr>
          <a:xfrm rot="16200000">
            <a:off x="1143000" y="-114300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E13F4-5FFC-E458-AD3F-E07DF1D5E921}"/>
              </a:ext>
            </a:extLst>
          </p:cNvPr>
          <p:cNvSpPr txBox="1"/>
          <p:nvPr/>
        </p:nvSpPr>
        <p:spPr>
          <a:xfrm rot="16200000">
            <a:off x="3149744" y="1686938"/>
            <a:ext cx="2395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Gingerbeef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Soap (5/1/25)		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Tallow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Castor oil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Fragrance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F17967-6E19-CCAC-9D69-B7119DC1D69C}"/>
              </a:ext>
            </a:extLst>
          </p:cNvPr>
          <p:cNvGrpSpPr/>
          <p:nvPr/>
        </p:nvGrpSpPr>
        <p:grpSpPr>
          <a:xfrm rot="16200000">
            <a:off x="1266697" y="1204380"/>
            <a:ext cx="2211421" cy="2113185"/>
            <a:chOff x="1111579" y="651176"/>
            <a:chExt cx="2240544" cy="214101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345438A-0641-3896-D293-CD8FF87AA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579" y="1428286"/>
              <a:ext cx="2240544" cy="13639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9DDA4C-7E79-2049-6698-C97741033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84635">
              <a:off x="1370090" y="651176"/>
              <a:ext cx="1679456" cy="91001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57C7ED7-DE5A-5E5A-9A4A-20DE26255455}"/>
              </a:ext>
            </a:extLst>
          </p:cNvPr>
          <p:cNvSpPr/>
          <p:nvPr/>
        </p:nvSpPr>
        <p:spPr>
          <a:xfrm rot="16200000">
            <a:off x="1142999" y="342900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67052-073D-FCF8-2933-6D5A3B903828}"/>
              </a:ext>
            </a:extLst>
          </p:cNvPr>
          <p:cNvSpPr txBox="1"/>
          <p:nvPr/>
        </p:nvSpPr>
        <p:spPr>
          <a:xfrm rot="16200000">
            <a:off x="3149743" y="6258938"/>
            <a:ext cx="2395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Gingerbeef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Soap (5/1/25)		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Tallow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Castor oil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NaOH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Fragrance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DFEC1-AEDB-63A8-B877-3AD932A7BED1}"/>
              </a:ext>
            </a:extLst>
          </p:cNvPr>
          <p:cNvGrpSpPr/>
          <p:nvPr/>
        </p:nvGrpSpPr>
        <p:grpSpPr>
          <a:xfrm rot="16200000">
            <a:off x="1266696" y="5776380"/>
            <a:ext cx="2211421" cy="2113185"/>
            <a:chOff x="1111579" y="651176"/>
            <a:chExt cx="2240544" cy="21410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7B4B0-B3E6-B509-0C7B-9DD8886E5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579" y="1428286"/>
              <a:ext cx="2240544" cy="136390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05B84B-CEED-4C31-06B7-B919E8D9D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84635">
              <a:off x="1370090" y="651176"/>
              <a:ext cx="1679456" cy="91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87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24EC2-A186-E473-33AB-1973D2AB1615}"/>
              </a:ext>
            </a:extLst>
          </p:cNvPr>
          <p:cNvSpPr/>
          <p:nvPr/>
        </p:nvSpPr>
        <p:spPr>
          <a:xfrm rot="16200000">
            <a:off x="1279688" y="-829171"/>
            <a:ext cx="4298623" cy="640819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5F574-FE09-AF6A-71CF-E851A9CD75F9}"/>
              </a:ext>
            </a:extLst>
          </p:cNvPr>
          <p:cNvSpPr txBox="1"/>
          <p:nvPr/>
        </p:nvSpPr>
        <p:spPr>
          <a:xfrm rot="16200000">
            <a:off x="3965671" y="1959426"/>
            <a:ext cx="239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Rosemary Tallow Soap (2 bars, 2/8/25)		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Water		76g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NaOH		27.095g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Beef Tallow	200g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Rosemary oil	7g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4E2CA-28A1-F66E-16A9-2E3B5553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39635" y="1830851"/>
            <a:ext cx="1378732" cy="1342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B073C-1704-BAD6-A980-E2808779B5CC}"/>
              </a:ext>
            </a:extLst>
          </p:cNvPr>
          <p:cNvSpPr/>
          <p:nvPr/>
        </p:nvSpPr>
        <p:spPr>
          <a:xfrm rot="16200000">
            <a:off x="1275175" y="3564981"/>
            <a:ext cx="4298623" cy="640819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859864-CC0C-102E-CFA9-A4E6BDC3D0A5}"/>
              </a:ext>
            </a:extLst>
          </p:cNvPr>
          <p:cNvSpPr txBox="1"/>
          <p:nvPr/>
        </p:nvSpPr>
        <p:spPr>
          <a:xfrm rot="16200000">
            <a:off x="3961158" y="6353578"/>
            <a:ext cx="239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Rosemary Tallow Soap (2 bars, 2/8/25)		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Water		76g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NaOH		27.095g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Beef Tallow	200g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Rosemary oil	7g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F34AF-3A80-E71C-A117-A7E9E7E8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35122" y="6225003"/>
            <a:ext cx="1378732" cy="13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7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5730</TotalTime>
  <Words>192</Words>
  <Application>Microsoft Macintosh PowerPoint</Application>
  <PresentationFormat>Letter Paper (8.5x11 in)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Anderson</dc:creator>
  <cp:lastModifiedBy>Chris Anderson</cp:lastModifiedBy>
  <cp:revision>17</cp:revision>
  <cp:lastPrinted>2025-05-13T15:53:06Z</cp:lastPrinted>
  <dcterms:created xsi:type="dcterms:W3CDTF">2024-11-13T19:03:03Z</dcterms:created>
  <dcterms:modified xsi:type="dcterms:W3CDTF">2025-05-13T15:53:08Z</dcterms:modified>
</cp:coreProperties>
</file>